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5"/>
  </p:notesMasterIdLst>
  <p:handoutMasterIdLst>
    <p:handoutMasterId r:id="rId7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71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64" r:id="rId65"/>
    <p:sldId id="456" r:id="rId66"/>
    <p:sldId id="457" r:id="rId67"/>
    <p:sldId id="472" r:id="rId68"/>
    <p:sldId id="465" r:id="rId69"/>
    <p:sldId id="466" r:id="rId70"/>
    <p:sldId id="469" r:id="rId71"/>
    <p:sldId id="470" r:id="rId72"/>
    <p:sldId id="352" r:id="rId73"/>
    <p:sldId id="393" r:id="rId7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44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0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86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1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78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1612" y="1143000"/>
            <a:ext cx="6553200" cy="1734697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mtClean="0"/>
              <a:t>Assigning and Initializing Variables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46612" y="2996861"/>
            <a:ext cx="27432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1026" name="Picture 2" descr="G:\Bi0GaMe\WebStormProjects\JSApps-Exam\images\Variable-in-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886200"/>
            <a:ext cx="4572000" cy="26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Nullable</a:t>
            </a:r>
            <a:r>
              <a:rPr lang="en-US" dirty="0"/>
              <a:t> Types </a:t>
            </a:r>
            <a:r>
              <a:rPr lang="en-US" dirty="0" smtClean="0"/>
              <a:t>and Literals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902515">
            <a:off x="3473640" y="3928253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112291" y="3925146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62399">
            <a:off x="1082477" y="322880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0857977">
            <a:off x="5969995" y="2558271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1435733">
            <a:off x="3289883" y="2308520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293542">
            <a:off x="8015366" y="2570538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1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and Variables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3489</Words>
  <Application>Microsoft Office PowerPoint</Application>
  <PresentationFormat>Custom</PresentationFormat>
  <Paragraphs>716</Paragraphs>
  <Slides>72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PowerPoint Presentation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Nullable Types and Literals </vt:lpstr>
      <vt:lpstr>Summary</vt:lpstr>
      <vt:lpstr>Summary (2)</vt:lpstr>
      <vt:lpstr>Primitive Data Types and Variables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2015-05-20T09:50:47Z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